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9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64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1022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927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126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3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068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94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2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16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78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90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85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68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92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54B6B-203E-4C25-B3CD-2E391994F25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6F2FE1-CF50-4ECA-AC80-254058B80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46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UsingMSPaint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EditingPhotos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Photo and Picture editing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can you do this?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161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810"/>
          </a:xfrm>
        </p:spPr>
        <p:txBody>
          <a:bodyPr/>
          <a:lstStyle/>
          <a:p>
            <a:r>
              <a:rPr lang="en-GB" dirty="0" smtClean="0"/>
              <a:t>Capturing a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8171"/>
            <a:ext cx="8596668" cy="434319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2400"/>
              </a:spcBef>
            </a:pPr>
            <a:r>
              <a:rPr lang="en-GB" dirty="0" smtClean="0"/>
              <a:t>You can create your own picture.</a:t>
            </a:r>
          </a:p>
          <a:p>
            <a:pPr>
              <a:lnSpc>
                <a:spcPct val="200000"/>
              </a:lnSpc>
              <a:spcBef>
                <a:spcPts val="2400"/>
              </a:spcBef>
            </a:pPr>
            <a:r>
              <a:rPr lang="en-GB" dirty="0" smtClean="0"/>
              <a:t>You can download/capture from the internet</a:t>
            </a:r>
          </a:p>
          <a:p>
            <a:pPr>
              <a:lnSpc>
                <a:spcPct val="200000"/>
              </a:lnSpc>
              <a:spcBef>
                <a:spcPts val="2400"/>
              </a:spcBef>
            </a:pPr>
            <a:r>
              <a:rPr lang="en-GB" dirty="0" smtClean="0"/>
              <a:t>You can get as an attachment from an email</a:t>
            </a:r>
          </a:p>
          <a:p>
            <a:pPr>
              <a:lnSpc>
                <a:spcPct val="200000"/>
              </a:lnSpc>
              <a:spcBef>
                <a:spcPts val="2400"/>
              </a:spcBef>
            </a:pPr>
            <a:r>
              <a:rPr lang="en-GB" dirty="0" smtClean="0"/>
              <a:t>You can download from a device</a:t>
            </a:r>
          </a:p>
          <a:p>
            <a:pPr>
              <a:lnSpc>
                <a:spcPct val="200000"/>
              </a:lnSpc>
              <a:spcBef>
                <a:spcPts val="2400"/>
              </a:spcBef>
            </a:pPr>
            <a:r>
              <a:rPr lang="en-GB" dirty="0" smtClean="0"/>
              <a:t>Get them embedded in an email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719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06482"/>
            <a:ext cx="8596668" cy="11835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Getting pictures from emails and the screen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56312"/>
            <a:ext cx="8596668" cy="3859482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GB" dirty="0" smtClean="0"/>
              <a:t>Use a tool like snipping tool           which allows you to capture any part of your visible screen.</a:t>
            </a:r>
          </a:p>
          <a:p>
            <a:pPr>
              <a:spcBef>
                <a:spcPts val="2400"/>
              </a:spcBef>
            </a:pPr>
            <a:r>
              <a:rPr lang="en-GB" dirty="0" err="1" smtClean="0"/>
              <a:t>PrtScn</a:t>
            </a:r>
            <a:r>
              <a:rPr lang="en-GB" dirty="0" smtClean="0"/>
              <a:t> will take a screen shot of your screen(s)</a:t>
            </a:r>
            <a:r>
              <a:rPr lang="en-GB" dirty="0"/>
              <a:t> , power </a:t>
            </a:r>
            <a:r>
              <a:rPr lang="en-GB" dirty="0" smtClean="0"/>
              <a:t>button and volume up does the same on the iPhone, the power button and volume down on android</a:t>
            </a:r>
            <a:endParaRPr lang="en-GB" dirty="0" smtClean="0"/>
          </a:p>
          <a:p>
            <a:pPr>
              <a:spcBef>
                <a:spcPts val="2400"/>
              </a:spcBef>
            </a:pPr>
            <a:r>
              <a:rPr lang="en-GB" dirty="0" smtClean="0"/>
              <a:t>Alt + </a:t>
            </a:r>
            <a:r>
              <a:rPr lang="en-GB" dirty="0" err="1" smtClean="0"/>
              <a:t>PrtScn</a:t>
            </a:r>
            <a:r>
              <a:rPr lang="en-GB" dirty="0" smtClean="0"/>
              <a:t> takes a screen shot of the current active app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Pictures embedded in an email – right click and choose ‘Save as Picture’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As an email attachment drag and drop into a folder in file explorer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1778" y="2256312"/>
            <a:ext cx="6096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8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03366"/>
            <a:ext cx="8596668" cy="815439"/>
          </a:xfrm>
        </p:spPr>
        <p:txBody>
          <a:bodyPr/>
          <a:lstStyle/>
          <a:p>
            <a:r>
              <a:rPr lang="en-GB" dirty="0" smtClean="0"/>
              <a:t>Creating a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46317"/>
            <a:ext cx="8596668" cy="3595046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GB" dirty="0" smtClean="0"/>
              <a:t>First decide what type of picture you want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A simple picture can be created </a:t>
            </a:r>
            <a:r>
              <a:rPr lang="en-GB" dirty="0" smtClean="0"/>
              <a:t>using a number of programs like Paint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To create an icon use a program like </a:t>
            </a:r>
            <a:r>
              <a:rPr lang="en-GB" dirty="0" err="1" smtClean="0"/>
              <a:t>icofx</a:t>
            </a:r>
            <a:endParaRPr lang="en-GB" dirty="0" smtClean="0"/>
          </a:p>
          <a:p>
            <a:pPr>
              <a:spcBef>
                <a:spcPts val="2400"/>
              </a:spcBef>
            </a:pPr>
            <a:r>
              <a:rPr lang="en-GB" dirty="0" smtClean="0"/>
              <a:t>To edit photos use a program like adobe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71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2935"/>
          </a:xfrm>
        </p:spPr>
        <p:txBody>
          <a:bodyPr/>
          <a:lstStyle/>
          <a:p>
            <a:r>
              <a:rPr lang="en-GB" dirty="0" smtClean="0"/>
              <a:t>Using MS Paint</a:t>
            </a:r>
            <a:endParaRPr lang="en-GB" dirty="0"/>
          </a:p>
        </p:txBody>
      </p:sp>
      <p:pic>
        <p:nvPicPr>
          <p:cNvPr id="4" name="Content Placeholder 3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3244" y="1928812"/>
            <a:ext cx="630555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icoFx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3975" y="2160588"/>
            <a:ext cx="6924088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Adobe Photo editor</a:t>
            </a:r>
            <a:endParaRPr lang="en-GB" dirty="0"/>
          </a:p>
        </p:txBody>
      </p:sp>
      <p:pic>
        <p:nvPicPr>
          <p:cNvPr id="4" name="Content Placeholder 3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32677" y="2160588"/>
            <a:ext cx="6886684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9765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462</TotalTime>
  <Words>193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Photo and Picture editing</vt:lpstr>
      <vt:lpstr>Capturing a picture</vt:lpstr>
      <vt:lpstr>Getting pictures from emails and the screen</vt:lpstr>
      <vt:lpstr>Creating a picture</vt:lpstr>
      <vt:lpstr>Using MS Paint</vt:lpstr>
      <vt:lpstr>Using icoFx</vt:lpstr>
      <vt:lpstr>Using Adobe Photo editor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and Picture editing</dc:title>
  <dc:creator>Mark Riley</dc:creator>
  <cp:lastModifiedBy>Mark Riley</cp:lastModifiedBy>
  <cp:revision>15</cp:revision>
  <dcterms:created xsi:type="dcterms:W3CDTF">2023-09-22T10:39:56Z</dcterms:created>
  <dcterms:modified xsi:type="dcterms:W3CDTF">2023-09-26T22:29:58Z</dcterms:modified>
</cp:coreProperties>
</file>