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4B6B-203E-4C25-B3CD-2E391994F25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FE1-CF50-4ECA-AC80-254058B80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69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4B6B-203E-4C25-B3CD-2E391994F25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FE1-CF50-4ECA-AC80-254058B80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641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4B6B-203E-4C25-B3CD-2E391994F25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FE1-CF50-4ECA-AC80-254058B807B7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1022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4B6B-203E-4C25-B3CD-2E391994F25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FE1-CF50-4ECA-AC80-254058B80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927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4B6B-203E-4C25-B3CD-2E391994F25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FE1-CF50-4ECA-AC80-254058B807B7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126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4B6B-203E-4C25-B3CD-2E391994F25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FE1-CF50-4ECA-AC80-254058B80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03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4B6B-203E-4C25-B3CD-2E391994F25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FE1-CF50-4ECA-AC80-254058B80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068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4B6B-203E-4C25-B3CD-2E391994F25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FE1-CF50-4ECA-AC80-254058B80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94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4B6B-203E-4C25-B3CD-2E391994F25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FE1-CF50-4ECA-AC80-254058B80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27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4B6B-203E-4C25-B3CD-2E391994F25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FE1-CF50-4ECA-AC80-254058B80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161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4B6B-203E-4C25-B3CD-2E391994F25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FE1-CF50-4ECA-AC80-254058B80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783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4B6B-203E-4C25-B3CD-2E391994F25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FE1-CF50-4ECA-AC80-254058B80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901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4B6B-203E-4C25-B3CD-2E391994F25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FE1-CF50-4ECA-AC80-254058B80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85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4B6B-203E-4C25-B3CD-2E391994F25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FE1-CF50-4ECA-AC80-254058B80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689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4B6B-203E-4C25-B3CD-2E391994F25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FE1-CF50-4ECA-AC80-254058B80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920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4B6B-203E-4C25-B3CD-2E391994F25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2FE1-CF50-4ECA-AC80-254058B80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54B6B-203E-4C25-B3CD-2E391994F257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66F2FE1-CF50-4ECA-AC80-254058B807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461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UsingMSPaint.mp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EditingPhotos.mp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Photo and Picture editing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How can you do this?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2161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4810"/>
          </a:xfrm>
        </p:spPr>
        <p:txBody>
          <a:bodyPr/>
          <a:lstStyle/>
          <a:p>
            <a:r>
              <a:rPr lang="en-GB" dirty="0" smtClean="0"/>
              <a:t>Capturing a picture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98171"/>
            <a:ext cx="8596668" cy="4343192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2400"/>
              </a:spcBef>
            </a:pPr>
            <a:r>
              <a:rPr lang="en-GB" dirty="0" smtClean="0"/>
              <a:t>You can create your own picture.</a:t>
            </a:r>
          </a:p>
          <a:p>
            <a:pPr>
              <a:lnSpc>
                <a:spcPct val="200000"/>
              </a:lnSpc>
              <a:spcBef>
                <a:spcPts val="2400"/>
              </a:spcBef>
            </a:pPr>
            <a:r>
              <a:rPr lang="en-GB" dirty="0" smtClean="0"/>
              <a:t>You can download/capture from the internet</a:t>
            </a:r>
          </a:p>
          <a:p>
            <a:pPr>
              <a:lnSpc>
                <a:spcPct val="200000"/>
              </a:lnSpc>
              <a:spcBef>
                <a:spcPts val="2400"/>
              </a:spcBef>
            </a:pPr>
            <a:r>
              <a:rPr lang="en-GB" dirty="0" smtClean="0"/>
              <a:t>You can get as an attachment from an email</a:t>
            </a:r>
          </a:p>
          <a:p>
            <a:pPr>
              <a:lnSpc>
                <a:spcPct val="200000"/>
              </a:lnSpc>
              <a:spcBef>
                <a:spcPts val="2400"/>
              </a:spcBef>
            </a:pPr>
            <a:r>
              <a:rPr lang="en-GB" dirty="0" smtClean="0"/>
              <a:t>You can download from a device</a:t>
            </a:r>
          </a:p>
          <a:p>
            <a:pPr>
              <a:lnSpc>
                <a:spcPct val="200000"/>
              </a:lnSpc>
              <a:spcBef>
                <a:spcPts val="2400"/>
              </a:spcBef>
            </a:pPr>
            <a:r>
              <a:rPr lang="en-GB" dirty="0" smtClean="0"/>
              <a:t>Get them embedded in an email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8719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906482"/>
            <a:ext cx="8596668" cy="11835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Getting pictures from emails and the screen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256312"/>
            <a:ext cx="8596668" cy="3859482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GB" dirty="0" smtClean="0"/>
              <a:t>Use a tool like snipping tool           which allows you to capture any part of your visible screen.</a:t>
            </a:r>
          </a:p>
          <a:p>
            <a:pPr>
              <a:spcBef>
                <a:spcPts val="2400"/>
              </a:spcBef>
            </a:pPr>
            <a:r>
              <a:rPr lang="en-GB" dirty="0" err="1" smtClean="0"/>
              <a:t>PrtScn</a:t>
            </a:r>
            <a:r>
              <a:rPr lang="en-GB" dirty="0" smtClean="0"/>
              <a:t> will take a screen shot of your screen(s)</a:t>
            </a:r>
            <a:r>
              <a:rPr lang="en-GB" dirty="0"/>
              <a:t> , power </a:t>
            </a:r>
            <a:r>
              <a:rPr lang="en-GB" dirty="0" smtClean="0"/>
              <a:t>button and volume up does the same on the iPhone, the power button and volume down on android</a:t>
            </a:r>
            <a:endParaRPr lang="en-GB" dirty="0" smtClean="0"/>
          </a:p>
          <a:p>
            <a:pPr>
              <a:spcBef>
                <a:spcPts val="2400"/>
              </a:spcBef>
            </a:pPr>
            <a:r>
              <a:rPr lang="en-GB" dirty="0" smtClean="0"/>
              <a:t>Alt + </a:t>
            </a:r>
            <a:r>
              <a:rPr lang="en-GB" dirty="0" err="1" smtClean="0"/>
              <a:t>PrtScn</a:t>
            </a:r>
            <a:r>
              <a:rPr lang="en-GB" dirty="0" smtClean="0"/>
              <a:t> takes a screen shot of the current active app</a:t>
            </a:r>
          </a:p>
          <a:p>
            <a:pPr>
              <a:spcBef>
                <a:spcPts val="2400"/>
              </a:spcBef>
            </a:pPr>
            <a:r>
              <a:rPr lang="en-GB" dirty="0" smtClean="0"/>
              <a:t>Pictures embedded in an email – right click and choose ‘Save as Picture’</a:t>
            </a:r>
          </a:p>
          <a:p>
            <a:pPr>
              <a:spcBef>
                <a:spcPts val="2400"/>
              </a:spcBef>
            </a:pPr>
            <a:r>
              <a:rPr lang="en-GB" dirty="0" smtClean="0"/>
              <a:t>As an email attachment drag and drop into a folder in file explorer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1778" y="2256312"/>
            <a:ext cx="60960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581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203366"/>
            <a:ext cx="8596668" cy="815439"/>
          </a:xfrm>
        </p:spPr>
        <p:txBody>
          <a:bodyPr/>
          <a:lstStyle/>
          <a:p>
            <a:r>
              <a:rPr lang="en-GB" dirty="0" smtClean="0"/>
              <a:t>Creating a picture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446317"/>
            <a:ext cx="8596668" cy="3595046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GB" dirty="0" smtClean="0"/>
              <a:t>First decide what type of picture you want</a:t>
            </a:r>
          </a:p>
          <a:p>
            <a:pPr>
              <a:spcBef>
                <a:spcPts val="2400"/>
              </a:spcBef>
            </a:pPr>
            <a:r>
              <a:rPr lang="en-GB" dirty="0" smtClean="0"/>
              <a:t>A simple picture can be created </a:t>
            </a:r>
            <a:r>
              <a:rPr lang="en-GB" dirty="0" smtClean="0"/>
              <a:t>using a number of programs like Paint</a:t>
            </a:r>
          </a:p>
          <a:p>
            <a:pPr>
              <a:spcBef>
                <a:spcPts val="2400"/>
              </a:spcBef>
            </a:pPr>
            <a:r>
              <a:rPr lang="en-GB" dirty="0" smtClean="0"/>
              <a:t>To create an icon use a program like </a:t>
            </a:r>
            <a:r>
              <a:rPr lang="en-GB" dirty="0" err="1" smtClean="0"/>
              <a:t>icofx</a:t>
            </a:r>
            <a:endParaRPr lang="en-GB" dirty="0" smtClean="0"/>
          </a:p>
          <a:p>
            <a:pPr>
              <a:spcBef>
                <a:spcPts val="2400"/>
              </a:spcBef>
            </a:pPr>
            <a:r>
              <a:rPr lang="en-GB" dirty="0" smtClean="0"/>
              <a:t>To edit photos use a program like adobe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9713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2935"/>
          </a:xfrm>
        </p:spPr>
        <p:txBody>
          <a:bodyPr/>
          <a:lstStyle/>
          <a:p>
            <a:r>
              <a:rPr lang="en-GB" dirty="0" smtClean="0"/>
              <a:t>Using MS Paint</a:t>
            </a:r>
            <a:endParaRPr lang="en-GB" dirty="0"/>
          </a:p>
        </p:txBody>
      </p:sp>
      <p:pic>
        <p:nvPicPr>
          <p:cNvPr id="4" name="Content Placeholder 3">
            <a:hlinkClick r:id="rId2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23244" y="1928812"/>
            <a:ext cx="6305550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33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</a:t>
            </a:r>
            <a:r>
              <a:rPr lang="en-GB" dirty="0" err="1" smtClean="0"/>
              <a:t>icoFx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3975" y="2160588"/>
            <a:ext cx="6924088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18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Adobe Photo editor</a:t>
            </a:r>
            <a:endParaRPr lang="en-GB" dirty="0"/>
          </a:p>
        </p:txBody>
      </p:sp>
      <p:pic>
        <p:nvPicPr>
          <p:cNvPr id="4" name="Content Placeholder 3">
            <a:hlinkClick r:id="rId2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32677" y="2160588"/>
            <a:ext cx="6886684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9765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462</TotalTime>
  <Words>193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Photo and Picture editing</vt:lpstr>
      <vt:lpstr>Capturing a picture</vt:lpstr>
      <vt:lpstr>Getting pictures from emails and the screen</vt:lpstr>
      <vt:lpstr>Creating a picture</vt:lpstr>
      <vt:lpstr>Using MS Paint</vt:lpstr>
      <vt:lpstr>Using icoFx</vt:lpstr>
      <vt:lpstr>Using Adobe Photo editor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and Picture editing</dc:title>
  <dc:creator>Mark Riley</dc:creator>
  <cp:lastModifiedBy>Mark Riley</cp:lastModifiedBy>
  <cp:revision>15</cp:revision>
  <dcterms:created xsi:type="dcterms:W3CDTF">2023-09-22T10:39:56Z</dcterms:created>
  <dcterms:modified xsi:type="dcterms:W3CDTF">2023-09-26T22:29:58Z</dcterms:modified>
</cp:coreProperties>
</file>